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79" r:id="rId14"/>
    <p:sldId id="276" r:id="rId15"/>
    <p:sldId id="267" r:id="rId16"/>
    <p:sldId id="271" r:id="rId17"/>
    <p:sldId id="296" r:id="rId18"/>
    <p:sldId id="270" r:id="rId19"/>
    <p:sldId id="268" r:id="rId20"/>
    <p:sldId id="275" r:id="rId21"/>
    <p:sldId id="297" r:id="rId22"/>
    <p:sldId id="269" r:id="rId23"/>
    <p:sldId id="274" r:id="rId24"/>
    <p:sldId id="273" r:id="rId25"/>
    <p:sldId id="293" r:id="rId26"/>
    <p:sldId id="285" r:id="rId27"/>
    <p:sldId id="287" r:id="rId28"/>
    <p:sldId id="289" r:id="rId29"/>
    <p:sldId id="291" r:id="rId30"/>
    <p:sldId id="280" r:id="rId31"/>
    <p:sldId id="282" r:id="rId32"/>
    <p:sldId id="284" r:id="rId33"/>
    <p:sldId id="283" r:id="rId34"/>
    <p:sldId id="281" r:id="rId35"/>
    <p:sldId id="294" r:id="rId36"/>
    <p:sldId id="29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6A132-CB67-4FA6-9D49-935127AC3D0F}" v="39" dt="2024-02-27T07:42:52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25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16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58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78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160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020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335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123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43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50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19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9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73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73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7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68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67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5A5077-A062-4647-91E7-ED73149ED812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162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6BD1AD-E872-F7B8-6680-C2B1D757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297479"/>
            <a:ext cx="10448732" cy="609730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 LIFE LAB (RLL)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E093E-D46D-C97E-3090-C38E1099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467" y="2746950"/>
            <a:ext cx="5393095" cy="3523220"/>
          </a:xfrm>
        </p:spPr>
        <p:txBody>
          <a:bodyPr>
            <a:noAutofit/>
          </a:bodyPr>
          <a:lstStyle/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Naravula Tagore		(2584053)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Navyashree D M		(2584007)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Prateek Tiwari 		(2583052)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 Preethi S		(2583243)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5. Prerana S		(2583167)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6. Rohan R Patil		(2582792)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7. Sarvesh Yadav		(2583226)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8. Shaik Abdul Wahid	(2582125)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EE0023-9079-C4F1-5A97-59CC4731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0800000" flipV="1">
            <a:off x="528735" y="1347365"/>
            <a:ext cx="10523377" cy="92930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iMyTravel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A45BA3-3BB7-E580-C6EF-F7FF4D4DC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" b="591"/>
          <a:stretch/>
        </p:blipFill>
        <p:spPr>
          <a:xfrm>
            <a:off x="603381" y="2662977"/>
            <a:ext cx="4534678" cy="352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0550935-807A-7BC9-2E8E-0D22589461AC}"/>
              </a:ext>
            </a:extLst>
          </p:cNvPr>
          <p:cNvSpPr/>
          <p:nvPr/>
        </p:nvSpPr>
        <p:spPr>
          <a:xfrm>
            <a:off x="10039737" y="737635"/>
            <a:ext cx="1548882" cy="77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92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4C37-6162-CB38-3736-F11811D9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2296356"/>
            <a:ext cx="5719181" cy="3118711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Database: MySql Workbench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Back-end: Spring Boot Suite Tool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Front-End: Angular With VS-Code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Testing: Postman Tool, Selenium Test Ng</a:t>
            </a:r>
            <a:endParaRPr lang="en-IN" sz="2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DCC9-34BE-7212-B527-46669195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35" y="382291"/>
            <a:ext cx="8534400" cy="1084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89C03E-FA55-0376-CCAB-1757F1F274EA}"/>
              </a:ext>
            </a:extLst>
          </p:cNvPr>
          <p:cNvGrpSpPr/>
          <p:nvPr/>
        </p:nvGrpSpPr>
        <p:grpSpPr>
          <a:xfrm>
            <a:off x="5374433" y="1628127"/>
            <a:ext cx="6223518" cy="3601745"/>
            <a:chOff x="4917564" y="1706880"/>
            <a:chExt cx="6838724" cy="3685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C0B746-FDD5-AEEA-657F-4A98AE4D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604" y="1706880"/>
              <a:ext cx="3264684" cy="21764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D7D0FA-2C8A-1535-79CF-9C8DDF0E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3" b="92727" l="10000" r="90000">
                          <a14:foregroundMark x1="49722" y1="8182" x2="49722" y2="8182"/>
                          <a14:foregroundMark x1="51111" y1="91818" x2="51111" y2="91818"/>
                          <a14:foregroundMark x1="50000" y1="7273" x2="50000" y2="7273"/>
                          <a14:foregroundMark x1="52500" y1="92727" x2="52500" y2="92727"/>
                          <a14:foregroundMark x1="47222" y1="53636" x2="47222" y2="53636"/>
                          <a14:foregroundMark x1="46389" y1="53182" x2="48333" y2="54091"/>
                          <a14:foregroundMark x1="57222" y1="36364" x2="45833" y2="50000"/>
                          <a14:foregroundMark x1="57778" y1="37727" x2="35556" y2="68182"/>
                          <a14:foregroundMark x1="35556" y1="68182" x2="46389" y2="59091"/>
                          <a14:foregroundMark x1="61667" y1="25455" x2="64722" y2="27273"/>
                          <a14:foregroundMark x1="64722" y1="25455" x2="64722" y2="25455"/>
                          <a14:foregroundMark x1="63889" y1="25455" x2="61111" y2="32273"/>
                          <a14:foregroundMark x1="62778" y1="26818" x2="65000" y2="34091"/>
                          <a14:foregroundMark x1="57500" y1="43636" x2="52778" y2="58182"/>
                          <a14:foregroundMark x1="34722" y1="70000" x2="39167" y2="75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969" y="4141509"/>
              <a:ext cx="2047453" cy="12512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FD1E81-18B1-01D6-70B3-681E930F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564" y="2397364"/>
              <a:ext cx="1206301" cy="115635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1FC880-EE34-795D-B6CE-6BC2D186A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20" b="26773"/>
            <a:stretch/>
          </p:blipFill>
          <p:spPr>
            <a:xfrm>
              <a:off x="7696104" y="4224754"/>
              <a:ext cx="3599259" cy="1084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021134-2F25-1917-21B7-5A8D07A9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968" y="2239785"/>
              <a:ext cx="1388271" cy="1388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174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F6AE-842B-78D5-901E-1506D52B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69" y="1940768"/>
            <a:ext cx="3890533" cy="2071396"/>
          </a:xfrm>
        </p:spPr>
        <p:txBody>
          <a:bodyPr>
            <a:normAutofit fontScale="9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7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welcome page we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IN" sz="27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access sign </a:t>
            </a:r>
            <a:r>
              <a:rPr lang="en-IN" sz="27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and sign up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9B99-FD73-707F-6D0B-8A427CC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47" y="434788"/>
            <a:ext cx="8534400" cy="10114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219AB-DE14-1CF7-4DEF-92205B390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28" y="1446245"/>
            <a:ext cx="7690930" cy="49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F1EF-3AFC-2C15-7F10-8CBED464E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61866"/>
            <a:ext cx="8001000" cy="78843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94ED0-2B4F-BB3A-1BA6-B46F3699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772817"/>
            <a:ext cx="3290629" cy="401838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sign-up </a:t>
            </a: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the admin and users can able to register their profile by giving </a:t>
            </a:r>
            <a:r>
              <a:rPr lang="en-I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name and password.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enter into profile we need to create profile for admin/user.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43438-7263-75E1-AF31-BDBEBC8C55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4" t="14701" r="36105" b="6290"/>
          <a:stretch/>
        </p:blipFill>
        <p:spPr>
          <a:xfrm>
            <a:off x="4781910" y="1772817"/>
            <a:ext cx="3435252" cy="3111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48D6F-7D8A-53FE-369A-9B85139D2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5" t="13851" r="35389" b="3046"/>
          <a:stretch/>
        </p:blipFill>
        <p:spPr>
          <a:xfrm>
            <a:off x="8405293" y="1796145"/>
            <a:ext cx="3435253" cy="30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7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039F-63AE-2B97-ECB5-BF9346424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05882"/>
            <a:ext cx="8001000" cy="85375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C3A6D-B5B2-8D86-FFD7-DEF0EED9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3" y="1791479"/>
            <a:ext cx="3215984" cy="39997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reset password module the user and admin can reset the password by using their user name.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Rest Page, the user &amp; admin can give their email address for resetting password</a:t>
            </a:r>
          </a:p>
          <a:p>
            <a:pPr>
              <a:lnSpc>
                <a:spcPct val="150000"/>
              </a:lnSpc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772F2-E302-7669-2F5F-903BBCF2B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4" t="10440" r="11678" b="9746"/>
          <a:stretch/>
        </p:blipFill>
        <p:spPr>
          <a:xfrm>
            <a:off x="3980996" y="1723051"/>
            <a:ext cx="3987314" cy="3704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F8A93-7088-D5DB-2CF7-6B5E34A59A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 t="2585" r="4810" b="3265"/>
          <a:stretch/>
        </p:blipFill>
        <p:spPr>
          <a:xfrm>
            <a:off x="8204686" y="1723050"/>
            <a:ext cx="3987314" cy="37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6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588F-17D2-D482-C951-FACEC4BC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97" y="303244"/>
            <a:ext cx="8001000" cy="83509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7F9EB-8BE4-C6EA-AF5E-E2FE40A0E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772816"/>
            <a:ext cx="3225315" cy="442271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page the admin and user can able to login to their profile using their credentials.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credentials doesn’t match then it shows an error.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0B60C-1322-4418-B384-EAAA1050B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1" t="20110" r="36297" b="8264"/>
          <a:stretch/>
        </p:blipFill>
        <p:spPr>
          <a:xfrm>
            <a:off x="8016619" y="1772815"/>
            <a:ext cx="3225315" cy="3694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641B6-91A6-5BFE-DCA2-C71B3D3C7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4" t="18848" r="35534" b="11395"/>
          <a:stretch/>
        </p:blipFill>
        <p:spPr>
          <a:xfrm>
            <a:off x="4178525" y="1772816"/>
            <a:ext cx="3491238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193F-8112-1E18-5A2B-DC233DC7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873624"/>
            <a:ext cx="3869127" cy="41207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IN" dirty="0">
                <a:latin typeface="+mj-lt"/>
              </a:rPr>
              <a:t/>
            </a:r>
            <a:br>
              <a:rPr lang="en-IN" dirty="0">
                <a:latin typeface="+mj-lt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0DB2-1C16-29F7-FFA1-1E68BAC4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9784735" cy="1035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25C51-1615-4172-7E71-DEDBDD6D2289}"/>
              </a:ext>
            </a:extLst>
          </p:cNvPr>
          <p:cNvSpPr txBox="1"/>
          <p:nvPr/>
        </p:nvSpPr>
        <p:spPr>
          <a:xfrm>
            <a:off x="684212" y="1873624"/>
            <a:ext cx="3869127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is to validate admin credentials.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credentials are matched, it will redirect to Admin dashboard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enter wrong credentials system will give message invalid credentials.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CCD4D-4E8C-500E-09E5-932D22CFF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84" y="1561127"/>
            <a:ext cx="7106816" cy="52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6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E1F0-250B-A484-5FB9-C94E2429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22" y="2206869"/>
            <a:ext cx="4321808" cy="2206869"/>
          </a:xfrm>
        </p:spPr>
        <p:txBody>
          <a:bodyPr/>
          <a:lstStyle/>
          <a:p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page admin can see all users added details like image, cost of travel ,Heritages ,Place to visit , Accessibility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,Transportation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detail also edit the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448F8-DA20-9521-942B-661149CF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237565"/>
            <a:ext cx="8534400" cy="98474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731F5-B6CD-6985-B845-D0E7B1A21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09" y="1537161"/>
            <a:ext cx="6654345" cy="50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80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C7F7A-3210-46AD-B204-6FC9603A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LOGIN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09A6E-C083-68BA-A47A-EA1C2D14E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9" t="19885" r="35698" b="8205"/>
          <a:stretch/>
        </p:blipFill>
        <p:spPr>
          <a:xfrm>
            <a:off x="6609185" y="1853248"/>
            <a:ext cx="4242318" cy="4198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7A354-1CF6-0CE8-AB88-C97584CC73B5}"/>
              </a:ext>
            </a:extLst>
          </p:cNvPr>
          <p:cNvSpPr txBox="1"/>
          <p:nvPr/>
        </p:nvSpPr>
        <p:spPr>
          <a:xfrm>
            <a:off x="948611" y="2505670"/>
            <a:ext cx="4553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Here, The user first want’s to log-in and then go for the User Dashboard.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533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F714C-71A6-BACC-80F0-ECD767C3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374962"/>
            <a:ext cx="8534400" cy="875339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2215-549D-628F-771A-056C88987D4F}"/>
              </a:ext>
            </a:extLst>
          </p:cNvPr>
          <p:cNvSpPr txBox="1"/>
          <p:nvPr/>
        </p:nvSpPr>
        <p:spPr>
          <a:xfrm>
            <a:off x="273665" y="1367727"/>
            <a:ext cx="4432806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successful User login, redirected to User homepage/Dashboard.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that page the user can able to add their travelled place and place category  by clicking Places button. User also can able to sign out by clicking Sign out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3276E-138A-FDC4-076D-5ABF3FB4E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68" y="1464517"/>
            <a:ext cx="6969969" cy="47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60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8E8A-33A8-2570-D8B9-A2F5300FF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947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751BD-F0E0-B4CA-EE49-796C0189AA57}"/>
              </a:ext>
            </a:extLst>
          </p:cNvPr>
          <p:cNvSpPr txBox="1"/>
          <p:nvPr/>
        </p:nvSpPr>
        <p:spPr>
          <a:xfrm>
            <a:off x="684213" y="2001336"/>
            <a:ext cx="2833428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fields for place name, Place Category and description.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Options to Edit, Delete, 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experience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each place.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C92FC-322C-8126-F466-175728F2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90" y="1865733"/>
            <a:ext cx="8385110" cy="47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8E7DBF-6D4F-F913-FD83-97F6D9996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3894"/>
            <a:ext cx="9144000" cy="77444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8A07C0-A2CF-FE1D-243C-C6053080F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196" y="1623528"/>
            <a:ext cx="5915608" cy="4544007"/>
          </a:xfrm>
        </p:spPr>
        <p:txBody>
          <a:bodyPr>
            <a:normAutofit/>
          </a:bodyPr>
          <a:lstStyle/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Contents 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000" cap="none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Admin and user components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Imytravel app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Testing reports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02149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67B8-C46C-D5D7-D965-8C1E7736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17" y="364412"/>
            <a:ext cx="8534401" cy="57798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LACE SUGGESTION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675FE-45B8-33A8-731A-0F8D1A6F9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517" y="1231641"/>
            <a:ext cx="3598540" cy="4762759"/>
          </a:xfrm>
        </p:spPr>
        <p:txBody>
          <a:bodyPr/>
          <a:lstStyle/>
          <a:p>
            <a:r>
              <a:rPr lang="en-US" cap="none" dirty="0"/>
              <a:t>If the user can travel the world anywhere and he can choose the place suggestion in this place suggestion.</a:t>
            </a:r>
          </a:p>
          <a:p>
            <a:r>
              <a:rPr lang="en-US" cap="none" dirty="0"/>
              <a:t>By the user references the others can see the suggestion places to visit and then go to that places.</a:t>
            </a:r>
            <a:endParaRPr lang="en-IN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B7C94-B460-227A-6B9A-A6ECD280B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33" y="942392"/>
            <a:ext cx="7731967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75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FFF682-1351-8A9A-87D2-475F1C34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34" y="241658"/>
            <a:ext cx="9404723" cy="140053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Add </a:t>
            </a:r>
            <a:r>
              <a:rPr lang="en-US" b="1" dirty="0">
                <a:solidFill>
                  <a:schemeClr val="bg1"/>
                </a:solidFill>
              </a:rPr>
              <a:t>Experience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F66FA-2D66-0F85-9759-B6D707D87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90" y="1296954"/>
            <a:ext cx="7013510" cy="4833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9A095-AF90-730C-BAC8-D2DCF7F660C9}"/>
              </a:ext>
            </a:extLst>
          </p:cNvPr>
          <p:cNvSpPr txBox="1"/>
          <p:nvPr/>
        </p:nvSpPr>
        <p:spPr>
          <a:xfrm>
            <a:off x="1371600" y="1642188"/>
            <a:ext cx="30791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/>
              <a:t>The User can explore their Travel Experience.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000" dirty="0"/>
          </a:p>
          <a:p>
            <a:pPr algn="just"/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/>
              <a:t>User Can Add the Cost Of travel And Add the travelling pictures and Some near places to visit.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9216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BE9E-F759-CFE3-BA9B-DC237592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495480"/>
            <a:ext cx="2488196" cy="278985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Comment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module,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user can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add their own comments.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Comment page user &amp; admin can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thetheirexperiences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comments.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F06F7-1A6A-9FD6-E02B-23E45998C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354106"/>
            <a:ext cx="8534400" cy="924188"/>
          </a:xfrm>
        </p:spPr>
        <p:txBody>
          <a:bodyPr>
            <a:normAutofit/>
          </a:bodyPr>
          <a:lstStyle/>
          <a:p>
            <a:pPr algn="ctr"/>
            <a:r>
              <a:rPr lang="en-IN" sz="4200" b="1" dirty="0">
                <a:solidFill>
                  <a:schemeClr val="bg1"/>
                </a:solidFill>
              </a:rPr>
              <a:t>comment</a:t>
            </a:r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B5296-ACBF-3C71-1D1E-1CE88DB7B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184" y="1427584"/>
            <a:ext cx="7834604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9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8326-3028-9C9B-0CB2-1F327FAD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756298"/>
            <a:ext cx="8534401" cy="671286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C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OMMENT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3DA7B-D04B-DD24-761D-2FE6ADDE5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996751"/>
            <a:ext cx="4214358" cy="399764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add </a:t>
            </a: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page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users should able to </a:t>
            </a:r>
            <a:r>
              <a:rPr lang="en-IN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their comments.</a:t>
            </a:r>
            <a:endParaRPr lang="en-IN" sz="2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that </a:t>
            </a:r>
            <a:r>
              <a:rPr lang="en-IN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comment, 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can add the places which they visited and they also add place suggestions to other users.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A2784-8D6D-27A3-332D-BC742EFB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10" y="1642188"/>
            <a:ext cx="6680718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55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49F1-0AF8-78F1-3AE6-6273A408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8000"/>
            <a:ext cx="8534401" cy="94187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0CDC1-C59E-13FB-6EE0-2D4C013DF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4" y="1922106"/>
            <a:ext cx="4111722" cy="407229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edit </a:t>
            </a: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page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admin&amp; user can edit and delete comment of the users.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users commenting with mistakes the admin &amp; user should able to </a:t>
            </a:r>
            <a:r>
              <a:rPr lang="en-IN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r>
              <a:rPr lang="en-IN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users commenting something bad the admin have the right to delete the comment.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3F331-7EAC-2E36-243A-B858C7B6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2" y="1922106"/>
            <a:ext cx="7240588" cy="43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2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E674-2257-3D24-74F0-E9765725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687216"/>
            <a:ext cx="5045561" cy="1707502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 TESTING REPORTS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C1EF67-F224-0D21-052F-EB161178E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-3843" r="5107" b="-3843"/>
          <a:stretch/>
        </p:blipFill>
        <p:spPr bwMode="auto">
          <a:xfrm>
            <a:off x="6988628" y="1595534"/>
            <a:ext cx="4041828" cy="38908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3073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441CE-6388-0387-90D4-68D2304B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7" y="331420"/>
            <a:ext cx="8996475" cy="872229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F93F2-2626-895B-CB3B-BC051A50D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2" y="1343608"/>
            <a:ext cx="4973216" cy="231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24CAA-10D8-16BF-355F-ADB20EF47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11" y="1343607"/>
            <a:ext cx="4525346" cy="2313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6372C-A2AF-4952-ABA6-C3BFB0F1B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1" y="3993501"/>
            <a:ext cx="4973215" cy="2533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59EB9-01D7-E1B3-20DB-84397D4C5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3993500"/>
            <a:ext cx="4534675" cy="25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6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6221-EBFE-C3F7-F2DA-8F8C5643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7543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F648A-0F0D-2571-B3C1-CF2D989E2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0" y="1707017"/>
            <a:ext cx="4870579" cy="2258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09463-DC13-AED5-138D-F8FF7F4C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1707017"/>
            <a:ext cx="5016760" cy="2258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7E70B-7BCA-D624-8DB3-A79B4218E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0" y="4170782"/>
            <a:ext cx="4870579" cy="2450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42CA4-36A3-3B7A-7EEC-39E6C5DE5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4170782"/>
            <a:ext cx="5016760" cy="24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2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51A8-075C-B326-D5E2-26685FEE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6204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SUGGESTIONS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44D6E-4151-6364-E3FB-D7EDC3A92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3" y="1765725"/>
            <a:ext cx="5010540" cy="226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E66885-0F65-AE53-4A2E-F4382FABE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01" y="1765725"/>
            <a:ext cx="4681669" cy="2267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AA744-F0DF-2F29-2FFD-07CEC977E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" y="4305895"/>
            <a:ext cx="5075854" cy="2369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BB839-EBB2-2C5F-3DF1-A0CCFB21C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01" y="4305895"/>
            <a:ext cx="4681669" cy="23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1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50DD-042A-60A2-CEA5-C2BC341B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8213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EXPERIENCES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99C89-C716-ECF6-66E5-9C4246BC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80458"/>
            <a:ext cx="4926563" cy="1958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C0449-E2DC-B8FB-B165-ABF47806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63" y="1880458"/>
            <a:ext cx="4743061" cy="1958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42D96-9F35-B50A-8082-7517F2071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9" y="4236097"/>
            <a:ext cx="4926563" cy="2286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3D616-77BB-C22B-9A98-D6FA66E79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64" y="4166118"/>
            <a:ext cx="4743060" cy="23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2E88AC-D421-3A70-BA23-4BB6F76C4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43047"/>
              </p:ext>
            </p:extLst>
          </p:nvPr>
        </p:nvGraphicFramePr>
        <p:xfrm>
          <a:off x="1350963" y="1620351"/>
          <a:ext cx="9490073" cy="4052661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04882">
                  <a:extLst>
                    <a:ext uri="{9D8B030D-6E8A-4147-A177-3AD203B41FA5}">
                      <a16:colId xmlns:a16="http://schemas.microsoft.com/office/drawing/2014/main" val="3202672050"/>
                    </a:ext>
                  </a:extLst>
                </a:gridCol>
                <a:gridCol w="2460652">
                  <a:extLst>
                    <a:ext uri="{9D8B030D-6E8A-4147-A177-3AD203B41FA5}">
                      <a16:colId xmlns:a16="http://schemas.microsoft.com/office/drawing/2014/main" val="2012865858"/>
                    </a:ext>
                  </a:extLst>
                </a:gridCol>
                <a:gridCol w="3824539">
                  <a:extLst>
                    <a:ext uri="{9D8B030D-6E8A-4147-A177-3AD203B41FA5}">
                      <a16:colId xmlns:a16="http://schemas.microsoft.com/office/drawing/2014/main" val="1851312597"/>
                    </a:ext>
                  </a:extLst>
                </a:gridCol>
              </a:tblGrid>
              <a:tr h="52939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Modules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3251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Naravula Tagore 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Up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75083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NavyaShree D M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Admin/User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Welcome Page &amp; Reset Password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74003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Prateek Diwari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</a:t>
                      </a:r>
                      <a:r>
                        <a:rPr lang="en-US" sz="16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 Suggestion &amp; Comment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04289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sz="1600" b="1" u="none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Preethi S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Dashboard, Edit Tour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74697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5.Prerana S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</a:t>
                      </a:r>
                      <a:r>
                        <a:rPr lang="en-US" sz="1600" b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In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874764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Rohan Patil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Dashboard &amp; User Booking 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255287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Sarvesh Yadav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Tour &amp; Add Tour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552769"/>
                  </a:ext>
                </a:extLst>
              </a:tr>
              <a:tr h="55862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Shaik Abdul Wahid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Admin/User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Profile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60522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D560323-B282-A035-E9CA-49621909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523" y="380411"/>
            <a:ext cx="6046237" cy="90721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068427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07A9-F766-2E9A-3334-70E2C52A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2" y="2244195"/>
            <a:ext cx="4289783" cy="1581355"/>
          </a:xfrm>
        </p:spPr>
        <p:txBody>
          <a:bodyPr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REPORTS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1872F5-FC3A-A167-92B7-802C7B571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2" t="-428" r="10510" b="428"/>
          <a:stretch/>
        </p:blipFill>
        <p:spPr bwMode="auto">
          <a:xfrm>
            <a:off x="6251575" y="1396102"/>
            <a:ext cx="4516438" cy="4065797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4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49F8-A1D8-6AE1-65F8-8A53EF91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TEST EMAILABLE REPORT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DF908-AD20-835B-3552-1819F8D3E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05" y="1485898"/>
            <a:ext cx="8908436" cy="4974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654" y="2347546"/>
            <a:ext cx="2461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 this admin test</a:t>
            </a:r>
          </a:p>
          <a:p>
            <a:r>
              <a:rPr lang="en-IN" dirty="0" smtClean="0"/>
              <a:t>We have taken report from </a:t>
            </a:r>
            <a:r>
              <a:rPr lang="en-IN" dirty="0" err="1" smtClean="0"/>
              <a:t>emailable-report.hmtl</a:t>
            </a:r>
            <a:r>
              <a:rPr lang="en-IN" dirty="0" smtClean="0"/>
              <a:t> page to see how the test cases pass and fail.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8003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6E60-3018-2780-0457-F71D9B56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2229"/>
          </a:xfrm>
        </p:spPr>
        <p:txBody>
          <a:bodyPr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TEST INDEX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98028-D975-1AE5-21EA-10962415E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21" y="1324947"/>
            <a:ext cx="7919169" cy="4814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954" y="1793631"/>
            <a:ext cx="2734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this admin test</a:t>
            </a:r>
          </a:p>
          <a:p>
            <a:r>
              <a:rPr lang="en-IN" dirty="0"/>
              <a:t>We have taken report </a:t>
            </a:r>
            <a:r>
              <a:rPr lang="en-IN" dirty="0" smtClean="0"/>
              <a:t>from </a:t>
            </a:r>
            <a:r>
              <a:rPr lang="en-IN" dirty="0" err="1" smtClean="0"/>
              <a:t>index.hmtl</a:t>
            </a:r>
            <a:r>
              <a:rPr lang="en-IN" dirty="0" smtClean="0"/>
              <a:t> </a:t>
            </a:r>
            <a:r>
              <a:rPr lang="en-IN" dirty="0"/>
              <a:t>page to see how the test cases pass and fail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973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9A6B-58F9-4E6D-0585-7E29B4EE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79832" cy="928213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EMAILABLE TEST REPORT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0A2BA-466D-8425-91B0-EB383646D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3" y="1492898"/>
            <a:ext cx="8705461" cy="51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AB79-F03A-8970-3C7E-20769676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2270"/>
          </a:xfrm>
        </p:spPr>
        <p:txBody>
          <a:bodyPr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TEST INDEX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4DC9F-E4BF-ADB7-E230-BC432AB6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2" y="1560934"/>
            <a:ext cx="8483291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51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3A56-04FC-4841-443D-C3457C6E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640" y="673359"/>
            <a:ext cx="8825659" cy="1398037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21E55-8D55-812C-0911-98D38DC48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9599" y="1929882"/>
            <a:ext cx="9444622" cy="4254759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iMyTravel Application, consisting of both the User and Admin sections.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section provides a travel experiences , comments and place suggestions of the users and admin can add their own travel experiences.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section allows individuals to create personalized accounts, add their own travel experiences, comments of the places which they visited and explore other users experiences</a:t>
            </a: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8673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7F31-99BB-478C-8E85-CAD04770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35" y="2351313"/>
            <a:ext cx="9404723" cy="2351315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3010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B6521-C90B-35A6-FE20-FAAB2F7E3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870"/>
            <a:ext cx="9144000" cy="78377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60D3FF-8986-402F-3831-EA64AF17E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11559"/>
            <a:ext cx="9144000" cy="3610947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Comfortable for users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</a:t>
            </a:r>
            <a:endParaRPr lang="en-US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endParaRPr lang="en-IN" sz="24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Informative</a:t>
            </a:r>
            <a:endParaRPr lang="en-US" sz="24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DE9CF09-DF45-D81E-A267-1B82153ED2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/>
        </p:blipFill>
        <p:spPr>
          <a:xfrm>
            <a:off x="6447454" y="1716832"/>
            <a:ext cx="3993502" cy="29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0399FB-8C2A-F5A3-C159-85CD723425D0}"/>
              </a:ext>
            </a:extLst>
          </p:cNvPr>
          <p:cNvSpPr txBox="1"/>
          <p:nvPr/>
        </p:nvSpPr>
        <p:spPr>
          <a:xfrm>
            <a:off x="808447" y="1651516"/>
            <a:ext cx="5359089" cy="465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iMyTravel Ap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two parts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i.Admin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ii.User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Section is like the control hub of our Application, giving users to explore the experiences of others.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create personalized accounts, conveniently review, and explore the other users experiences with detailed descriptions, cost , climate and etc.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BD884-5679-BD72-DCCF-F4888B6B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052" y="1856792"/>
            <a:ext cx="3564501" cy="360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D236C81-D2CD-BE49-DD39-CC6F23C7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79" y="422209"/>
            <a:ext cx="8911687" cy="85945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923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C1979-4096-B174-C21F-2CC5F606C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81" y="27184"/>
            <a:ext cx="11305626" cy="67128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53717-FD2F-AF57-B652-15E9FC4E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29" y="4313602"/>
            <a:ext cx="3489743" cy="2009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1C7979-9A02-F23F-A774-799CE5FE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08" y="4313602"/>
            <a:ext cx="3573669" cy="2009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504C0B-3A45-6E75-A5F8-86CA1CF8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29" y="1600792"/>
            <a:ext cx="3489743" cy="2158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9B825-9FA0-2C06-2BF0-6E960B7F0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1517876"/>
            <a:ext cx="3489743" cy="2158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62870F-1210-2E59-0B8E-9DB413A5DA13}"/>
              </a:ext>
            </a:extLst>
          </p:cNvPr>
          <p:cNvSpPr txBox="1"/>
          <p:nvPr/>
        </p:nvSpPr>
        <p:spPr>
          <a:xfrm>
            <a:off x="1362129" y="3820919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Travel_Experience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47924-DAC5-AED5-C396-D9ECB8CDB421}"/>
              </a:ext>
            </a:extLst>
          </p:cNvPr>
          <p:cNvSpPr txBox="1"/>
          <p:nvPr/>
        </p:nvSpPr>
        <p:spPr>
          <a:xfrm>
            <a:off x="1362129" y="1099895"/>
            <a:ext cx="217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B5441-5A83-B7C1-513B-69357DBCE549}"/>
              </a:ext>
            </a:extLst>
          </p:cNvPr>
          <p:cNvSpPr txBox="1"/>
          <p:nvPr/>
        </p:nvSpPr>
        <p:spPr>
          <a:xfrm>
            <a:off x="6578034" y="1080483"/>
            <a:ext cx="25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Place_Suggestion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0E7A1-1B96-E9B7-16FF-C8A8E46A76E5}"/>
              </a:ext>
            </a:extLst>
          </p:cNvPr>
          <p:cNvSpPr txBox="1"/>
          <p:nvPr/>
        </p:nvSpPr>
        <p:spPr>
          <a:xfrm>
            <a:off x="6428745" y="3944270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45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A568D-F9CA-6567-99E7-E547E0619B0D}"/>
              </a:ext>
            </a:extLst>
          </p:cNvPr>
          <p:cNvSpPr txBox="1"/>
          <p:nvPr/>
        </p:nvSpPr>
        <p:spPr>
          <a:xfrm>
            <a:off x="832757" y="2359386"/>
            <a:ext cx="4914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AND USER COMPONENTS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EDF7E5-CBE6-63E5-DA95-6027FAD98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85" b="17363"/>
          <a:stretch/>
        </p:blipFill>
        <p:spPr bwMode="auto">
          <a:xfrm>
            <a:off x="7116523" y="1680572"/>
            <a:ext cx="3965911" cy="3581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746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0AD68-8AA1-1B12-DA00-ED7901777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861004" cy="80709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COMPONENTS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FB4352-DE84-45D6-478B-40F04F84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1530" y="1973424"/>
            <a:ext cx="4186368" cy="419877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Registration</a:t>
            </a:r>
            <a:endParaRPr lang="en-IN" sz="2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user comments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comments</a:t>
            </a:r>
          </a:p>
          <a:p>
            <a:r>
              <a:rPr lang="en-IN" cap="none" dirty="0"/>
              <a:t>	</a:t>
            </a:r>
            <a:r>
              <a:rPr lang="en-IN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2347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B4E5-7F53-FB57-5505-98821C2B0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9346196" cy="78843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41A5D-D0DF-E9AC-E548-E552DED33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6195" y="1651519"/>
            <a:ext cx="4662229" cy="421743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</a:t>
            </a:r>
            <a:endParaRPr lang="en-US" sz="2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suggestions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Experiences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236561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2523</TotalTime>
  <Words>741</Words>
  <Application>Microsoft Office PowerPoint</Application>
  <PresentationFormat>Widescreen</PresentationFormat>
  <Paragraphs>156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 Light</vt:lpstr>
      <vt:lpstr>Century Gothic</vt:lpstr>
      <vt:lpstr>Times New Roman</vt:lpstr>
      <vt:lpstr>Wingdings</vt:lpstr>
      <vt:lpstr>Wingdings 3</vt:lpstr>
      <vt:lpstr>Ion</vt:lpstr>
      <vt:lpstr>REAL LIFE LAB (RLL) PROJECT</vt:lpstr>
      <vt:lpstr>CONTENTS</vt:lpstr>
      <vt:lpstr>MODULES</vt:lpstr>
      <vt:lpstr>OBJECTIVE</vt:lpstr>
      <vt:lpstr>INTRODUCTION</vt:lpstr>
      <vt:lpstr>DATABASE SCHEMA</vt:lpstr>
      <vt:lpstr>PowerPoint Presentation</vt:lpstr>
      <vt:lpstr>ADMIN COMPONENTS</vt:lpstr>
      <vt:lpstr>USER COMPONENTS</vt:lpstr>
      <vt:lpstr>Database: MySql Workbench Back-end: Spring Boot Suite Tool Front-End: Angular With VS-Code Testing: Postman Tool, Selenium Test Ng</vt:lpstr>
      <vt:lpstr>At welcome page we can access sign in and sign up Pages.  </vt:lpstr>
      <vt:lpstr>SIGN UP</vt:lpstr>
      <vt:lpstr>RESET PASSWORD</vt:lpstr>
      <vt:lpstr>SIGN IN</vt:lpstr>
      <vt:lpstr> </vt:lpstr>
      <vt:lpstr>   In this page admin can see all users added details like image, cost of travel ,Heritages ,Place to visit , Accessibility ,Transportation etc Also Admin can delete place detail also edit the comments</vt:lpstr>
      <vt:lpstr>USER LOGIN</vt:lpstr>
      <vt:lpstr>PowerPoint Presentation</vt:lpstr>
      <vt:lpstr>PowerPoint Presentation</vt:lpstr>
      <vt:lpstr>PLACE SUGGESTION</vt:lpstr>
      <vt:lpstr>Add Experience</vt:lpstr>
      <vt:lpstr>In this Comment module, the admin and user can able to add their own comments. In this Comment page user &amp; admin can share thetheirexperiences in comments. </vt:lpstr>
      <vt:lpstr>ADD COMMENT</vt:lpstr>
      <vt:lpstr>EDIT COMMENT</vt:lpstr>
      <vt:lpstr>POSTMAN TESTING REPORTS</vt:lpstr>
      <vt:lpstr>USER</vt:lpstr>
      <vt:lpstr>COMMENTS</vt:lpstr>
      <vt:lpstr>PLACE SUGGESTIONS</vt:lpstr>
      <vt:lpstr>TRAVEL EXPERIENCES</vt:lpstr>
      <vt:lpstr>TESTING REPORTS</vt:lpstr>
      <vt:lpstr>ADMIN TEST EMAILABLE REPORT</vt:lpstr>
      <vt:lpstr>ADMIN TEST INDEX</vt:lpstr>
      <vt:lpstr>USER EMAILABLE TEST REPORT</vt:lpstr>
      <vt:lpstr>USER TEST INDEX</vt:lpstr>
      <vt:lpstr>CONCLUSION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LIFE LAB (RLL) PROJECT</dc:title>
  <dc:creator>Gokul S</dc:creator>
  <cp:lastModifiedBy>Abdul Wahid</cp:lastModifiedBy>
  <cp:revision>24</cp:revision>
  <dcterms:created xsi:type="dcterms:W3CDTF">2024-02-26T09:57:43Z</dcterms:created>
  <dcterms:modified xsi:type="dcterms:W3CDTF">2024-02-29T05:01:37Z</dcterms:modified>
</cp:coreProperties>
</file>